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33" r:id="rId6"/>
    <p:sldId id="449" r:id="rId7"/>
    <p:sldId id="427" r:id="rId8"/>
    <p:sldId id="441" r:id="rId9"/>
    <p:sldId id="434" r:id="rId10"/>
    <p:sldId id="443" r:id="rId11"/>
    <p:sldId id="452" r:id="rId12"/>
    <p:sldId id="426" r:id="rId13"/>
    <p:sldId id="44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6"/>
  </p:normalViewPr>
  <p:slideViewPr>
    <p:cSldViewPr snapToGrid="0">
      <p:cViewPr varScale="1">
        <p:scale>
          <a:sx n="121" d="100"/>
          <a:sy n="121" d="100"/>
        </p:scale>
        <p:origin x="744" y="16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BALANCING </a:t>
            </a:r>
            <a:br>
              <a:rPr lang="en-US" dirty="0"/>
            </a:br>
            <a:r>
              <a:rPr lang="en-US" dirty="0"/>
              <a:t>ACT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balance between warm and cool. PANTONE Very Peri is intensified within this artfully calibrated palette, injecting a feeling of liveliness and visual vibration.</a:t>
            </a:r>
            <a:endParaRPr lang="en-US" dirty="0"/>
          </a:p>
        </p:txBody>
      </p:sp>
      <p:pic>
        <p:nvPicPr>
          <p:cNvPr id="31" name="Picture Placeholder 12" descr="A person holding a baby with their noses and foreheads touching">
            <a:extLst>
              <a:ext uri="{FF2B5EF4-FFF2-40B4-BE49-F238E27FC236}">
                <a16:creationId xmlns:a16="http://schemas.microsoft.com/office/drawing/2014/main" id="{E6A8DD7D-03FE-4E34-BC50-4488924D5D8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" b="3"/>
          <a:stretch/>
        </p:blipFill>
        <p:spPr>
          <a:xfrm>
            <a:off x="4254500" y="0"/>
            <a:ext cx="74803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232</Words>
  <Application>Microsoft Macintosh PowerPoint</Application>
  <PresentationFormat>Widescreen</PresentationFormat>
  <Paragraphs>21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Machine Learning</vt:lpstr>
      <vt:lpstr>What is it?</vt:lpstr>
      <vt:lpstr>BALANCING  ACT</vt:lpstr>
      <vt:lpstr>BALANCING ACT</vt:lpstr>
      <vt:lpstr>WELLSPRING</vt:lpstr>
      <vt:lpstr>WELLSPRING </vt:lpstr>
      <vt:lpstr>THE STAR 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2022-01-14T20:03:05Z</dcterms:modified>
</cp:coreProperties>
</file>